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ADD"/>
    <a:srgbClr val="5A28C8"/>
    <a:srgbClr val="195F8F"/>
    <a:srgbClr val="1F77B4"/>
    <a:srgbClr val="BC0000"/>
    <a:srgbClr val="FF0000"/>
    <a:srgbClr val="00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6" autoAdjust="0"/>
    <p:restoredTop sz="96196" autoAdjust="0"/>
  </p:normalViewPr>
  <p:slideViewPr>
    <p:cSldViewPr snapToGrid="0" showGuides="1">
      <p:cViewPr varScale="1">
        <p:scale>
          <a:sx n="78" d="100"/>
          <a:sy n="78" d="100"/>
        </p:scale>
        <p:origin x="902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svg"/><Relationship Id="rId12" Type="http://schemas.openxmlformats.org/officeDocument/2006/relationships/image" Target="../media/image2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7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40.sv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3.png"/><Relationship Id="rId11" Type="http://schemas.openxmlformats.org/officeDocument/2006/relationships/image" Target="../media/image42.svg"/><Relationship Id="rId5" Type="http://schemas.openxmlformats.org/officeDocument/2006/relationships/image" Target="../media/image34.sv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svg"/><Relationship Id="rId12" Type="http://schemas.openxmlformats.org/officeDocument/2006/relationships/image" Target="../media/image4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0" Type="http://schemas.openxmlformats.org/officeDocument/2006/relationships/image" Target="../media/image27.png"/><Relationship Id="rId4" Type="http://schemas.openxmlformats.org/officeDocument/2006/relationships/image" Target="../media/image33.png"/><Relationship Id="rId9" Type="http://schemas.openxmlformats.org/officeDocument/2006/relationships/image" Target="../media/image26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44">
        <p:fade/>
      </p:transition>
    </mc:Choice>
    <mc:Fallback>
      <p:transition spd="med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285642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13510" y="1267236"/>
            <a:ext cx="4594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 유동 인구의 모습은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년 내내 거의 유사한 모양을 지님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대규모 유행 기간에는 전 지역이 높은 감염률을 보이나 유동인구가 많은 지역은 꾸준히 높은 감염률을 보임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12232263" y="1689905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5)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FEEC0D-3B2D-049A-25AC-058A892CCCF3}"/>
              </a:ext>
            </a:extLst>
          </p:cNvPr>
          <p:cNvSpPr txBox="1"/>
          <p:nvPr/>
        </p:nvSpPr>
        <p:spPr>
          <a:xfrm>
            <a:off x="8358497" y="348607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42">
        <p159:morph option="byObject"/>
      </p:transition>
    </mc:Choice>
    <mc:Fallback>
      <p:transition spd="slow" advTm="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66218" y="12981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02</a:t>
            </a:r>
            <a:r>
              <a:rPr lang="ko-KR" altLang="en-US" dirty="0"/>
              <a:t>월</a:t>
            </a:r>
            <a:r>
              <a:rPr lang="en-US" altLang="ko-KR" dirty="0"/>
              <a:t>(</a:t>
            </a:r>
            <a:r>
              <a:rPr lang="ko-KR" altLang="en-US" dirty="0" err="1"/>
              <a:t>오미크론</a:t>
            </a:r>
            <a:r>
              <a:rPr lang="ko-KR" altLang="en-US" dirty="0"/>
              <a:t> 확산 기간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74871A-D1EF-0E80-B0E0-EE19EF5C7DCE}"/>
              </a:ext>
            </a:extLst>
          </p:cNvPr>
          <p:cNvSpPr/>
          <p:nvPr/>
        </p:nvSpPr>
        <p:spPr>
          <a:xfrm>
            <a:off x="961226" y="4306529"/>
            <a:ext cx="452284" cy="2146897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078248"/>
            <a:ext cx="452284" cy="3375179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3779753"/>
            <a:ext cx="452284" cy="267367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2408903"/>
            <a:ext cx="452284" cy="4044523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FEB819-758E-6677-0322-4A8498F433B3}"/>
              </a:ext>
            </a:extLst>
          </p:cNvPr>
          <p:cNvSpPr/>
          <p:nvPr/>
        </p:nvSpPr>
        <p:spPr>
          <a:xfrm>
            <a:off x="5100762" y="4630994"/>
            <a:ext cx="452284" cy="182243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3E5B-3DC4-F8F0-B251-AAB355F465B7}"/>
              </a:ext>
            </a:extLst>
          </p:cNvPr>
          <p:cNvSpPr/>
          <p:nvPr/>
        </p:nvSpPr>
        <p:spPr>
          <a:xfrm>
            <a:off x="7283368" y="4218039"/>
            <a:ext cx="452284" cy="223538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8318252" y="3779753"/>
            <a:ext cx="452284" cy="26736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9353136" y="3078249"/>
            <a:ext cx="452284" cy="3375178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10388020" y="2408903"/>
            <a:ext cx="452284" cy="404452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11422904" y="3779753"/>
            <a:ext cx="452284" cy="26736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62E4C-1BDA-D21D-DB9A-BF00AD53F161}"/>
              </a:ext>
            </a:extLst>
          </p:cNvPr>
          <p:cNvSpPr txBox="1"/>
          <p:nvPr/>
        </p:nvSpPr>
        <p:spPr>
          <a:xfrm>
            <a:off x="4965266" y="43190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강동구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1011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9" y="34719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27528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강서구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3AF9B-D749-2345-9F4F-D2DEF9A0B04A}"/>
              </a:ext>
            </a:extLst>
          </p:cNvPr>
          <p:cNvSpPr txBox="1"/>
          <p:nvPr/>
        </p:nvSpPr>
        <p:spPr>
          <a:xfrm>
            <a:off x="825730" y="39963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노원구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6CBDB-DDB7-8C4B-31A2-FE19C12D918F}"/>
              </a:ext>
            </a:extLst>
          </p:cNvPr>
          <p:cNvSpPr txBox="1"/>
          <p:nvPr/>
        </p:nvSpPr>
        <p:spPr>
          <a:xfrm>
            <a:off x="7237640" y="39102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중구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2466E4-BB4F-364F-4CD5-5E3515431FA1}"/>
              </a:ext>
            </a:extLst>
          </p:cNvPr>
          <p:cNvSpPr txBox="1"/>
          <p:nvPr/>
        </p:nvSpPr>
        <p:spPr>
          <a:xfrm>
            <a:off x="8092988" y="3471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영등포구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9217640" y="27528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서초구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10264972" y="20968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11287408" y="347197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en-US" altLang="ko-KR" sz="1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5)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FBEBE-48C5-10BC-0A54-3D14B43258A6}"/>
              </a:ext>
            </a:extLst>
          </p:cNvPr>
          <p:cNvSpPr txBox="1"/>
          <p:nvPr/>
        </p:nvSpPr>
        <p:spPr>
          <a:xfrm>
            <a:off x="201269" y="209685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발생 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6677413" y="209804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기간 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07">
        <p159:morph option="byObject"/>
      </p:transition>
    </mc:Choice>
    <mc:Fallback>
      <p:transition spd="slow" advTm="4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300942" y="35418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4594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코로나가 잠잠해지는 기간에는 대부분 두 그래프가 유사한 모양을 보였음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이로 인해 코로나와 대중교통 밀집 시간의 유동인구 데이터는 연관이 있음을 알 수 있었음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 advTm="226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3429001"/>
            <a:ext cx="452284" cy="3024426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3429000"/>
            <a:ext cx="452284" cy="3024426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2271253"/>
            <a:ext cx="452284" cy="418217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2794343"/>
            <a:ext cx="452284" cy="365908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4027991"/>
            <a:ext cx="452284" cy="2425435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4027991"/>
            <a:ext cx="452284" cy="242543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3720215"/>
            <a:ext cx="452284" cy="2733212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3119193"/>
            <a:ext cx="452284" cy="3334233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2271253"/>
            <a:ext cx="452284" cy="4182174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4650659"/>
            <a:ext cx="452284" cy="1802768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8E811-35CD-7840-2474-6C29C881C0CC}"/>
              </a:ext>
            </a:extLst>
          </p:cNvPr>
          <p:cNvSpPr txBox="1"/>
          <p:nvPr/>
        </p:nvSpPr>
        <p:spPr>
          <a:xfrm>
            <a:off x="300942" y="12981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2021.03</a:t>
            </a:r>
            <a:r>
              <a:rPr lang="ko-KR" altLang="en-US" dirty="0"/>
              <a:t>월</a:t>
            </a:r>
            <a:r>
              <a:rPr lang="en-US" altLang="ko-KR" dirty="0"/>
              <a:t>-06</a:t>
            </a:r>
            <a:r>
              <a:rPr lang="ko-KR" altLang="en-US" dirty="0"/>
              <a:t>월 </a:t>
            </a:r>
            <a:r>
              <a:rPr lang="en-US" altLang="ko-KR" dirty="0"/>
              <a:t>(</a:t>
            </a:r>
            <a:r>
              <a:rPr lang="ko-KR" altLang="en-US" dirty="0"/>
              <a:t>거리두기 개편안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DD799-304A-09B8-F123-D9571A837B8F}"/>
              </a:ext>
            </a:extLst>
          </p:cNvPr>
          <p:cNvSpPr txBox="1"/>
          <p:nvPr/>
        </p:nvSpPr>
        <p:spPr>
          <a:xfrm>
            <a:off x="825730" y="31212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노원구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CBBF13-DAA0-1BC5-B162-C3D1F5CADB84}"/>
              </a:ext>
            </a:extLst>
          </p:cNvPr>
          <p:cNvSpPr txBox="1"/>
          <p:nvPr/>
        </p:nvSpPr>
        <p:spPr>
          <a:xfrm>
            <a:off x="1860614" y="31191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서주구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002A3-CE1F-11AD-DA63-10686A013706}"/>
              </a:ext>
            </a:extLst>
          </p:cNvPr>
          <p:cNvSpPr txBox="1"/>
          <p:nvPr/>
        </p:nvSpPr>
        <p:spPr>
          <a:xfrm>
            <a:off x="2901824" y="196347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1F98AB-B0DA-A0E6-030E-48F99E3B6400}"/>
              </a:ext>
            </a:extLst>
          </p:cNvPr>
          <p:cNvSpPr txBox="1"/>
          <p:nvPr/>
        </p:nvSpPr>
        <p:spPr>
          <a:xfrm>
            <a:off x="3930382" y="24865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F19FA-AB9B-F1E0-482B-4595833329AD}"/>
              </a:ext>
            </a:extLst>
          </p:cNvPr>
          <p:cNvSpPr txBox="1"/>
          <p:nvPr/>
        </p:nvSpPr>
        <p:spPr>
          <a:xfrm>
            <a:off x="4965267" y="37202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강동구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83051-4857-DDF2-B84E-8AFF63DA970D}"/>
              </a:ext>
            </a:extLst>
          </p:cNvPr>
          <p:cNvSpPr txBox="1"/>
          <p:nvPr/>
        </p:nvSpPr>
        <p:spPr>
          <a:xfrm>
            <a:off x="10264972" y="196347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강남구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788EB0-FC28-45C6-8CCF-336FBFB1D1F0}"/>
              </a:ext>
            </a:extLst>
          </p:cNvPr>
          <p:cNvSpPr txBox="1"/>
          <p:nvPr/>
        </p:nvSpPr>
        <p:spPr>
          <a:xfrm>
            <a:off x="9217640" y="278834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서초구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FD61C1-3521-8D0E-2281-AB0D199F7DEC}"/>
              </a:ext>
            </a:extLst>
          </p:cNvPr>
          <p:cNvSpPr txBox="1"/>
          <p:nvPr/>
        </p:nvSpPr>
        <p:spPr>
          <a:xfrm>
            <a:off x="8092989" y="341243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영등포구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BDF5AB-F2B4-7EA9-50AF-11CC21441E5A}"/>
              </a:ext>
            </a:extLst>
          </p:cNvPr>
          <p:cNvSpPr txBox="1"/>
          <p:nvPr/>
        </p:nvSpPr>
        <p:spPr>
          <a:xfrm>
            <a:off x="7237640" y="37202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중구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A7C64-4E5B-DB40-A281-97A5E0A90E3E}"/>
              </a:ext>
            </a:extLst>
          </p:cNvPr>
          <p:cNvSpPr txBox="1"/>
          <p:nvPr/>
        </p:nvSpPr>
        <p:spPr>
          <a:xfrm>
            <a:off x="11287408" y="43428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송파구</a:t>
            </a:r>
            <a:endParaRPr lang="ko-KR" altLang="en-US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80072275-D234-7D56-D2AF-0064BB51C0AB}"/>
              </a:ext>
            </a:extLst>
          </p:cNvPr>
          <p:cNvSpPr/>
          <p:nvPr/>
        </p:nvSpPr>
        <p:spPr>
          <a:xfrm>
            <a:off x="-947329" y="5309533"/>
            <a:ext cx="505258" cy="5052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1039F3D1-FD5F-5025-C907-B2FAA6FDB738}"/>
              </a:ext>
            </a:extLst>
          </p:cNvPr>
          <p:cNvSpPr/>
          <p:nvPr/>
        </p:nvSpPr>
        <p:spPr>
          <a:xfrm>
            <a:off x="-951894" y="2983607"/>
            <a:ext cx="505258" cy="5052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1ADA0A6-A98A-81C9-F308-E1395869617E}"/>
              </a:ext>
            </a:extLst>
          </p:cNvPr>
          <p:cNvSpPr/>
          <p:nvPr/>
        </p:nvSpPr>
        <p:spPr>
          <a:xfrm>
            <a:off x="-951893" y="3746458"/>
            <a:ext cx="505258" cy="5052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37E8E46D-1FEB-BC75-7952-F641E47BF783}"/>
              </a:ext>
            </a:extLst>
          </p:cNvPr>
          <p:cNvSpPr/>
          <p:nvPr/>
        </p:nvSpPr>
        <p:spPr>
          <a:xfrm>
            <a:off x="-951892" y="4509309"/>
            <a:ext cx="505258" cy="5052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81BE441F-031D-2963-D3BC-56B53C1E39DE}"/>
              </a:ext>
            </a:extLst>
          </p:cNvPr>
          <p:cNvSpPr/>
          <p:nvPr/>
        </p:nvSpPr>
        <p:spPr>
          <a:xfrm>
            <a:off x="-951894" y="2182534"/>
            <a:ext cx="505258" cy="505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7CA78C1C-8E12-40E7-B83E-745D85980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33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10">
        <p159:morph option="byObject"/>
      </p:transition>
    </mc:Choice>
    <mc:Fallback>
      <p:transition spd="slow" advTm="13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30547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이미 진행되고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있는 정책들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7398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 advTm="1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582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이미 진행되고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1582350" y="4342125"/>
            <a:ext cx="2249441" cy="944330"/>
            <a:chOff x="1591756" y="4603918"/>
            <a:chExt cx="2249441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135246" cy="276999"/>
              <a:chOff x="5756245" y="2297102"/>
              <a:chExt cx="2135246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84210" y="2297102"/>
                <a:ext cx="20072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이미 진행되고 있는 정책들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80029" y="4901917"/>
              <a:ext cx="2161168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훌륭하지만 부족한 점이 보임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근거 없이 모두에게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마스크단순 강요 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240">
        <p159:morph option="byObject"/>
      </p:transition>
    </mc:Choice>
    <mc:Fallback>
      <p:transition spd="slow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34108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3410850" y="4342125"/>
            <a:ext cx="2194137" cy="944330"/>
            <a:chOff x="1591756" y="4603918"/>
            <a:chExt cx="2194137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1498051" cy="276999"/>
              <a:chOff x="5756245" y="2297102"/>
              <a:chExt cx="1498051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97102"/>
                <a:ext cx="1348446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2050561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대중교통 혼잡 지역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중심의 관리를 통해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납득 가는 이유로 집중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287">
        <p159:morph option="byObject"/>
      </p:transition>
    </mc:Choice>
    <mc:Fallback>
      <p:transition spd="slow" advTm="12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39350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5239350" y="4342125"/>
            <a:ext cx="2215778" cy="1128996"/>
            <a:chOff x="1591756" y="4603918"/>
            <a:chExt cx="2215778" cy="11289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194137" cy="276999"/>
              <a:chOff x="5756245" y="2297102"/>
              <a:chExt cx="2194137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97102"/>
                <a:ext cx="204453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새로운 교통 방식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13691" y="4901917"/>
              <a:ext cx="2093843" cy="83099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밀집 지역에서 빠져나올 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있는 여러 노선 증설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혹은 새로운 교통 방식이나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일하는 방식의 변화 필요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333">
        <p159:morph option="byObject"/>
      </p:transition>
    </mc:Choice>
    <mc:Fallback>
      <p:transition spd="slow" advTm="1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7067849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980593" y="4342125"/>
            <a:ext cx="2533867" cy="944330"/>
            <a:chOff x="1504500" y="4603918"/>
            <a:chExt cx="2533867" cy="9443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2446611" cy="276999"/>
              <a:chOff x="5756245" y="2297102"/>
              <a:chExt cx="2446611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44518" y="2297102"/>
                <a:ext cx="235833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지속적인 혼잡도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감지</a:t>
                </a:r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ko-KR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504500" y="4901917"/>
              <a:ext cx="2512227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어플리케이션이 지닌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단점들 제시 기술을 강화해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더 올바른 정보를 국민들에게 제공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91">
        <p159:morph option="byObject"/>
      </p:transition>
    </mc:Choice>
    <mc:Fallback>
      <p:transition spd="slow" advTm="1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8869885" y="2386463"/>
            <a:ext cx="1713300" cy="1713300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2250" y="2628825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2925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900750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557750" y="2628825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386250" y="262882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841724" y="3413357"/>
            <a:ext cx="11945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dirty="0">
                <a:cs typeface="Arial" pitchFamily="34" charset="0"/>
              </a:rPr>
              <a:t>이미 진행되고 </a:t>
            </a:r>
            <a:endParaRPr lang="en-US" altLang="ko-KR" sz="1200" dirty="0">
              <a:cs typeface="Arial" pitchFamily="34" charset="0"/>
            </a:endParaRPr>
          </a:p>
          <a:p>
            <a:pPr algn="ctr"/>
            <a:r>
              <a:rPr lang="ko-KR" altLang="en-US" sz="1200" dirty="0">
                <a:cs typeface="Arial" pitchFamily="34" charset="0"/>
              </a:rPr>
              <a:t>있는 정책들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593277" y="3495676"/>
            <a:ext cx="134844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435904" y="3403342"/>
            <a:ext cx="13484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새로운 교통 방식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271917" y="3413356"/>
            <a:ext cx="13051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지속적인 혼잡도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감지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254305" y="3505690"/>
            <a:ext cx="99738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cs typeface="Arial" pitchFamily="34" charset="0"/>
              </a:rPr>
              <a:t>선택지 증가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869885" y="4342125"/>
            <a:ext cx="2095553" cy="759664"/>
            <a:chOff x="1591756" y="4603918"/>
            <a:chExt cx="2095553" cy="75966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603918"/>
              <a:ext cx="1083412" cy="276999"/>
              <a:chOff x="5756245" y="2297102"/>
              <a:chExt cx="1083412" cy="276999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831047" y="2297102"/>
                <a:ext cx="100861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스웨거 TTF" panose="020B0600000101010101" pitchFamily="50" charset="-127"/>
                    <a:ea typeface="스웨거 TTF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833917" y="4901917"/>
              <a:ext cx="1853392" cy="46166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국민들의 선택지를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늘리는 것이 가장 중요함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892">
        <p159:morph option="byObject"/>
      </p:transition>
    </mc:Choice>
    <mc:Fallback>
      <p:transition spd="slow" advTm="8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0">
        <p:fade/>
      </p:transition>
    </mc:Choice>
    <mc:Fallback>
      <p:transition spd="med" advTm="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21" y="2296061"/>
            <a:ext cx="40318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사실 어려운 문제임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그래도 발전할거임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20" y="3785316"/>
            <a:ext cx="4031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대충 희망적인 글들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기술의 발전으로 해결될 것이다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솰라솰라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>
                <a:solidFill>
                  <a:schemeClr val="bg1"/>
                </a:solidFill>
                <a:cs typeface="Arial" pitchFamily="34" charset="0"/>
              </a:rPr>
              <a:t>적을 내용 꾸미기는 천천히 </a:t>
            </a:r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할게요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cs typeface="Arial" pitchFamily="34" charset="0"/>
              </a:rPr>
              <a:t>응애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최종 기대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 advTm="98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529548" y="88544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5014250" y="2802738"/>
            <a:ext cx="634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적을지 말지도 </a:t>
            </a:r>
            <a:r>
              <a:rPr lang="ko-KR" altLang="en-US" sz="1200" dirty="0" err="1">
                <a:solidFill>
                  <a:schemeClr val="bg1"/>
                </a:solidFill>
                <a:cs typeface="Arial" pitchFamily="34" charset="0"/>
              </a:rPr>
              <a:t>몰라유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9C15D-F642-4C17-9517-B311D06E630C}"/>
              </a:ext>
            </a:extLst>
          </p:cNvPr>
          <p:cNvSpPr txBox="1"/>
          <p:nvPr/>
        </p:nvSpPr>
        <p:spPr>
          <a:xfrm>
            <a:off x="5014251" y="2277275"/>
            <a:ext cx="63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54D525-F94F-4CEC-B33B-4C37644FD774}"/>
              </a:ext>
            </a:extLst>
          </p:cNvPr>
          <p:cNvGrpSpPr/>
          <p:nvPr/>
        </p:nvGrpSpPr>
        <p:grpSpPr>
          <a:xfrm>
            <a:off x="7038537" y="586909"/>
            <a:ext cx="4317210" cy="1433451"/>
            <a:chOff x="7609163" y="647233"/>
            <a:chExt cx="4317210" cy="1433451"/>
          </a:xfrm>
        </p:grpSpPr>
        <p:sp>
          <p:nvSpPr>
            <p:cNvPr id="5" name="Rounded Rectangle 12">
              <a:extLst>
                <a:ext uri="{FF2B5EF4-FFF2-40B4-BE49-F238E27FC236}">
                  <a16:creationId xmlns:a16="http://schemas.microsoft.com/office/drawing/2014/main" id="{73CE4F0B-FCF9-4A6A-BB21-09834F970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389" y="1259536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D60304-DFEA-4C83-BD9A-05608C24B1AB}"/>
                </a:ext>
              </a:extLst>
            </p:cNvPr>
            <p:cNvGrpSpPr/>
            <p:nvPr/>
          </p:nvGrpSpPr>
          <p:grpSpPr>
            <a:xfrm>
              <a:off x="7609163" y="647233"/>
              <a:ext cx="4317210" cy="1433451"/>
              <a:chOff x="7398147" y="1587138"/>
              <a:chExt cx="4317210" cy="143345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E0540-495A-4F57-90DE-82C0D2625F9F}"/>
                  </a:ext>
                </a:extLst>
              </p:cNvPr>
              <p:cNvSpPr txBox="1"/>
              <p:nvPr/>
            </p:nvSpPr>
            <p:spPr>
              <a:xfrm>
                <a:off x="8504254" y="2175864"/>
                <a:ext cx="3211103" cy="844725"/>
              </a:xfrm>
              <a:custGeom>
                <a:avLst/>
                <a:gdLst/>
                <a:ahLst/>
                <a:cxnLst/>
                <a:rect l="l" t="t" r="r" b="b"/>
                <a:pathLst>
                  <a:path w="3998714" h="1051917">
                    <a:moveTo>
                      <a:pt x="3012728" y="879276"/>
                    </a:moveTo>
                    <a:cubicBezTo>
                      <a:pt x="2921943" y="879276"/>
                      <a:pt x="2876550" y="894553"/>
                      <a:pt x="2876550" y="925106"/>
                    </a:cubicBezTo>
                    <a:cubicBezTo>
                      <a:pt x="2876550" y="955275"/>
                      <a:pt x="2920386" y="970359"/>
                      <a:pt x="3008058" y="970359"/>
                    </a:cubicBezTo>
                    <a:cubicBezTo>
                      <a:pt x="3111680" y="970359"/>
                      <a:pt x="3163491" y="952943"/>
                      <a:pt x="3163491" y="918111"/>
                    </a:cubicBezTo>
                    <a:cubicBezTo>
                      <a:pt x="3163491" y="892221"/>
                      <a:pt x="3113237" y="879276"/>
                      <a:pt x="3012728" y="879276"/>
                    </a:cubicBezTo>
                    <a:close/>
                    <a:moveTo>
                      <a:pt x="3018523" y="294084"/>
                    </a:moveTo>
                    <a:cubicBezTo>
                      <a:pt x="2987375" y="294084"/>
                      <a:pt x="2971800" y="339589"/>
                      <a:pt x="2971800" y="430597"/>
                    </a:cubicBezTo>
                    <a:cubicBezTo>
                      <a:pt x="2971800" y="513420"/>
                      <a:pt x="2988149" y="554831"/>
                      <a:pt x="3020848" y="554831"/>
                    </a:cubicBezTo>
                    <a:cubicBezTo>
                      <a:pt x="3050459" y="554831"/>
                      <a:pt x="3065264" y="518483"/>
                      <a:pt x="3065264" y="445787"/>
                    </a:cubicBezTo>
                    <a:cubicBezTo>
                      <a:pt x="3065264" y="344652"/>
                      <a:pt x="3049684" y="294084"/>
                      <a:pt x="3018523" y="294084"/>
                    </a:cubicBezTo>
                    <a:close/>
                    <a:moveTo>
                      <a:pt x="3739279" y="213717"/>
                    </a:moveTo>
                    <a:cubicBezTo>
                      <a:pt x="3880046" y="213717"/>
                      <a:pt x="3957526" y="276321"/>
                      <a:pt x="3971720" y="401529"/>
                    </a:cubicBezTo>
                    <a:lnTo>
                      <a:pt x="3843998" y="421621"/>
                    </a:lnTo>
                    <a:cubicBezTo>
                      <a:pt x="3843998" y="333421"/>
                      <a:pt x="3807141" y="289322"/>
                      <a:pt x="3733428" y="289322"/>
                    </a:cubicBezTo>
                    <a:cubicBezTo>
                      <a:pt x="3691607" y="289322"/>
                      <a:pt x="3670697" y="305997"/>
                      <a:pt x="3670697" y="339347"/>
                    </a:cubicBezTo>
                    <a:cubicBezTo>
                      <a:pt x="3670697" y="364523"/>
                      <a:pt x="3711284" y="393582"/>
                      <a:pt x="3792457" y="426523"/>
                    </a:cubicBezTo>
                    <a:cubicBezTo>
                      <a:pt x="3929961" y="482792"/>
                      <a:pt x="3998714" y="555197"/>
                      <a:pt x="3998714" y="643737"/>
                    </a:cubicBezTo>
                    <a:cubicBezTo>
                      <a:pt x="3998714" y="784492"/>
                      <a:pt x="3910279" y="854869"/>
                      <a:pt x="3733409" y="854869"/>
                    </a:cubicBezTo>
                    <a:cubicBezTo>
                      <a:pt x="3547201" y="854869"/>
                      <a:pt x="3454096" y="781273"/>
                      <a:pt x="3454096" y="634082"/>
                    </a:cubicBezTo>
                    <a:lnTo>
                      <a:pt x="3588237" y="609628"/>
                    </a:lnTo>
                    <a:cubicBezTo>
                      <a:pt x="3586854" y="630079"/>
                      <a:pt x="3586163" y="646128"/>
                      <a:pt x="3586163" y="657774"/>
                    </a:cubicBezTo>
                    <a:cubicBezTo>
                      <a:pt x="3586163" y="688786"/>
                      <a:pt x="3599128" y="715795"/>
                      <a:pt x="3625058" y="738801"/>
                    </a:cubicBezTo>
                    <a:cubicBezTo>
                      <a:pt x="3650988" y="761808"/>
                      <a:pt x="3681835" y="773311"/>
                      <a:pt x="3717596" y="773311"/>
                    </a:cubicBezTo>
                    <a:cubicBezTo>
                      <a:pt x="3760943" y="773311"/>
                      <a:pt x="3782616" y="755473"/>
                      <a:pt x="3782616" y="719798"/>
                    </a:cubicBezTo>
                    <a:cubicBezTo>
                      <a:pt x="3782616" y="695892"/>
                      <a:pt x="3743576" y="667227"/>
                      <a:pt x="3665497" y="633803"/>
                    </a:cubicBezTo>
                    <a:cubicBezTo>
                      <a:pt x="3536011" y="578036"/>
                      <a:pt x="3471267" y="505451"/>
                      <a:pt x="3471267" y="416049"/>
                    </a:cubicBezTo>
                    <a:cubicBezTo>
                      <a:pt x="3471267" y="356344"/>
                      <a:pt x="3496503" y="307696"/>
                      <a:pt x="3546974" y="270104"/>
                    </a:cubicBezTo>
                    <a:cubicBezTo>
                      <a:pt x="3597446" y="232513"/>
                      <a:pt x="3661548" y="213717"/>
                      <a:pt x="3739279" y="213717"/>
                    </a:cubicBezTo>
                    <a:close/>
                    <a:moveTo>
                      <a:pt x="1794272" y="213420"/>
                    </a:moveTo>
                    <a:lnTo>
                      <a:pt x="1794272" y="840581"/>
                    </a:lnTo>
                    <a:lnTo>
                      <a:pt x="1556742" y="840581"/>
                    </a:lnTo>
                    <a:lnTo>
                      <a:pt x="1556742" y="229186"/>
                    </a:lnTo>
                    <a:cubicBezTo>
                      <a:pt x="1631020" y="229186"/>
                      <a:pt x="1710196" y="223930"/>
                      <a:pt x="1794272" y="213420"/>
                    </a:cubicBezTo>
                    <a:close/>
                    <a:moveTo>
                      <a:pt x="2221706" y="212843"/>
                    </a:moveTo>
                    <a:lnTo>
                      <a:pt x="2221706" y="323124"/>
                    </a:lnTo>
                    <a:cubicBezTo>
                      <a:pt x="2262206" y="249789"/>
                      <a:pt x="2322571" y="213122"/>
                      <a:pt x="2402802" y="213122"/>
                    </a:cubicBezTo>
                    <a:cubicBezTo>
                      <a:pt x="2509877" y="213122"/>
                      <a:pt x="2563416" y="267373"/>
                      <a:pt x="2563416" y="375875"/>
                    </a:cubicBezTo>
                    <a:lnTo>
                      <a:pt x="2563416" y="840581"/>
                    </a:lnTo>
                    <a:lnTo>
                      <a:pt x="2325886" y="840581"/>
                    </a:lnTo>
                    <a:lnTo>
                      <a:pt x="2325886" y="396887"/>
                    </a:lnTo>
                    <a:cubicBezTo>
                      <a:pt x="2325886" y="360499"/>
                      <a:pt x="2317635" y="342305"/>
                      <a:pt x="2301134" y="342305"/>
                    </a:cubicBezTo>
                    <a:cubicBezTo>
                      <a:pt x="2281402" y="342305"/>
                      <a:pt x="2263231" y="358214"/>
                      <a:pt x="2246621" y="390032"/>
                    </a:cubicBezTo>
                    <a:cubicBezTo>
                      <a:pt x="2230010" y="421850"/>
                      <a:pt x="2221706" y="460701"/>
                      <a:pt x="2221706" y="506583"/>
                    </a:cubicBezTo>
                    <a:lnTo>
                      <a:pt x="2221706" y="840581"/>
                    </a:lnTo>
                    <a:lnTo>
                      <a:pt x="1984177" y="840581"/>
                    </a:lnTo>
                    <a:lnTo>
                      <a:pt x="1984177" y="227428"/>
                    </a:lnTo>
                    <a:cubicBezTo>
                      <a:pt x="2065058" y="227428"/>
                      <a:pt x="2144234" y="222566"/>
                      <a:pt x="2221706" y="212843"/>
                    </a:cubicBezTo>
                    <a:close/>
                    <a:moveTo>
                      <a:pt x="3208800" y="72628"/>
                    </a:moveTo>
                    <a:cubicBezTo>
                      <a:pt x="3281385" y="72628"/>
                      <a:pt x="3317677" y="103615"/>
                      <a:pt x="3317677" y="165590"/>
                    </a:cubicBezTo>
                    <a:cubicBezTo>
                      <a:pt x="3317677" y="214740"/>
                      <a:pt x="3294249" y="239316"/>
                      <a:pt x="3247393" y="239316"/>
                    </a:cubicBezTo>
                    <a:cubicBezTo>
                      <a:pt x="3232609" y="239316"/>
                      <a:pt x="3213466" y="233273"/>
                      <a:pt x="3189964" y="221186"/>
                    </a:cubicBezTo>
                    <a:cubicBezTo>
                      <a:pt x="3184667" y="219245"/>
                      <a:pt x="3180154" y="218145"/>
                      <a:pt x="3176420" y="217884"/>
                    </a:cubicBezTo>
                    <a:cubicBezTo>
                      <a:pt x="3167087" y="216712"/>
                      <a:pt x="3162421" y="223685"/>
                      <a:pt x="3162421" y="238804"/>
                    </a:cubicBezTo>
                    <a:cubicBezTo>
                      <a:pt x="3261559" y="281208"/>
                      <a:pt x="3311128" y="345380"/>
                      <a:pt x="3311128" y="431323"/>
                    </a:cubicBezTo>
                    <a:cubicBezTo>
                      <a:pt x="3311128" y="488503"/>
                      <a:pt x="3284897" y="536976"/>
                      <a:pt x="3232435" y="576741"/>
                    </a:cubicBezTo>
                    <a:cubicBezTo>
                      <a:pt x="3179973" y="616506"/>
                      <a:pt x="3117044" y="636389"/>
                      <a:pt x="3043647" y="636389"/>
                    </a:cubicBezTo>
                    <a:cubicBezTo>
                      <a:pt x="3015178" y="636389"/>
                      <a:pt x="2979269" y="632876"/>
                      <a:pt x="2935923" y="625850"/>
                    </a:cubicBezTo>
                    <a:cubicBezTo>
                      <a:pt x="2915788" y="638029"/>
                      <a:pt x="2905720" y="649666"/>
                      <a:pt x="2905720" y="660760"/>
                    </a:cubicBezTo>
                    <a:cubicBezTo>
                      <a:pt x="2905720" y="674278"/>
                      <a:pt x="2918077" y="681037"/>
                      <a:pt x="2942788" y="681037"/>
                    </a:cubicBezTo>
                    <a:cubicBezTo>
                      <a:pt x="2952877" y="681037"/>
                      <a:pt x="2969301" y="680343"/>
                      <a:pt x="2992059" y="678954"/>
                    </a:cubicBezTo>
                    <a:cubicBezTo>
                      <a:pt x="3060725" y="674390"/>
                      <a:pt x="3109420" y="672108"/>
                      <a:pt x="3138143" y="672108"/>
                    </a:cubicBezTo>
                    <a:cubicBezTo>
                      <a:pt x="3287995" y="672108"/>
                      <a:pt x="3362920" y="729769"/>
                      <a:pt x="3362920" y="845093"/>
                    </a:cubicBezTo>
                    <a:cubicBezTo>
                      <a:pt x="3362920" y="982976"/>
                      <a:pt x="3241482" y="1051917"/>
                      <a:pt x="2998608" y="1051917"/>
                    </a:cubicBezTo>
                    <a:cubicBezTo>
                      <a:pt x="2816033" y="1051917"/>
                      <a:pt x="2724745" y="1011166"/>
                      <a:pt x="2724745" y="929664"/>
                    </a:cubicBezTo>
                    <a:cubicBezTo>
                      <a:pt x="2724745" y="880873"/>
                      <a:pt x="2760161" y="851703"/>
                      <a:pt x="2830990" y="842153"/>
                    </a:cubicBezTo>
                    <a:cubicBezTo>
                      <a:pt x="2755398" y="829205"/>
                      <a:pt x="2717602" y="796702"/>
                      <a:pt x="2717602" y="744643"/>
                    </a:cubicBezTo>
                    <a:cubicBezTo>
                      <a:pt x="2717602" y="682557"/>
                      <a:pt x="2762598" y="632560"/>
                      <a:pt x="2852589" y="594652"/>
                    </a:cubicBezTo>
                    <a:cubicBezTo>
                      <a:pt x="2773710" y="567460"/>
                      <a:pt x="2734270" y="512772"/>
                      <a:pt x="2734270" y="430588"/>
                    </a:cubicBezTo>
                    <a:cubicBezTo>
                      <a:pt x="2734270" y="368464"/>
                      <a:pt x="2759468" y="316590"/>
                      <a:pt x="2809861" y="274965"/>
                    </a:cubicBezTo>
                    <a:cubicBezTo>
                      <a:pt x="2860255" y="233339"/>
                      <a:pt x="2922259" y="212527"/>
                      <a:pt x="2995873" y="212527"/>
                    </a:cubicBezTo>
                    <a:cubicBezTo>
                      <a:pt x="3020101" y="212527"/>
                      <a:pt x="3047829" y="215159"/>
                      <a:pt x="3079059" y="220424"/>
                    </a:cubicBezTo>
                    <a:cubicBezTo>
                      <a:pt x="3077006" y="215965"/>
                      <a:pt x="3075980" y="209224"/>
                      <a:pt x="3075980" y="200202"/>
                    </a:cubicBezTo>
                    <a:cubicBezTo>
                      <a:pt x="3075980" y="115153"/>
                      <a:pt x="3120253" y="72628"/>
                      <a:pt x="3208800" y="72628"/>
                    </a:cubicBezTo>
                    <a:close/>
                    <a:moveTo>
                      <a:pt x="0" y="20241"/>
                    </a:moveTo>
                    <a:lnTo>
                      <a:pt x="661987" y="20241"/>
                    </a:lnTo>
                    <a:lnTo>
                      <a:pt x="661987" y="123825"/>
                    </a:lnTo>
                    <a:lnTo>
                      <a:pt x="466725" y="123825"/>
                    </a:lnTo>
                    <a:lnTo>
                      <a:pt x="466725" y="840581"/>
                    </a:lnTo>
                    <a:lnTo>
                      <a:pt x="197049" y="840581"/>
                    </a:lnTo>
                    <a:lnTo>
                      <a:pt x="197049" y="123825"/>
                    </a:lnTo>
                    <a:lnTo>
                      <a:pt x="0" y="123825"/>
                    </a:lnTo>
                    <a:close/>
                    <a:moveTo>
                      <a:pt x="1018580" y="7981"/>
                    </a:moveTo>
                    <a:lnTo>
                      <a:pt x="1018580" y="329552"/>
                    </a:lnTo>
                    <a:cubicBezTo>
                      <a:pt x="1051601" y="251932"/>
                      <a:pt x="1112276" y="213122"/>
                      <a:pt x="1200606" y="213122"/>
                    </a:cubicBezTo>
                    <a:cubicBezTo>
                      <a:pt x="1307855" y="213122"/>
                      <a:pt x="1361480" y="261538"/>
                      <a:pt x="1361480" y="358369"/>
                    </a:cubicBezTo>
                    <a:lnTo>
                      <a:pt x="1361480" y="840581"/>
                    </a:lnTo>
                    <a:lnTo>
                      <a:pt x="1123950" y="840581"/>
                    </a:lnTo>
                    <a:lnTo>
                      <a:pt x="1123950" y="381707"/>
                    </a:lnTo>
                    <a:cubicBezTo>
                      <a:pt x="1123950" y="355439"/>
                      <a:pt x="1116617" y="342305"/>
                      <a:pt x="1101951" y="342305"/>
                    </a:cubicBezTo>
                    <a:cubicBezTo>
                      <a:pt x="1084036" y="342305"/>
                      <a:pt x="1065662" y="362514"/>
                      <a:pt x="1046829" y="402933"/>
                    </a:cubicBezTo>
                    <a:cubicBezTo>
                      <a:pt x="1027996" y="443353"/>
                      <a:pt x="1018580" y="487626"/>
                      <a:pt x="1018580" y="535753"/>
                    </a:cubicBezTo>
                    <a:lnTo>
                      <a:pt x="1018580" y="840581"/>
                    </a:lnTo>
                    <a:lnTo>
                      <a:pt x="781050" y="840581"/>
                    </a:lnTo>
                    <a:lnTo>
                      <a:pt x="781050" y="20241"/>
                    </a:lnTo>
                    <a:cubicBezTo>
                      <a:pt x="852376" y="20241"/>
                      <a:pt x="931553" y="16154"/>
                      <a:pt x="1018580" y="7981"/>
                    </a:cubicBezTo>
                    <a:close/>
                    <a:moveTo>
                      <a:pt x="1676698" y="0"/>
                    </a:moveTo>
                    <a:cubicBezTo>
                      <a:pt x="1751112" y="0"/>
                      <a:pt x="1788319" y="29666"/>
                      <a:pt x="1788319" y="88999"/>
                    </a:cubicBezTo>
                    <a:cubicBezTo>
                      <a:pt x="1788319" y="148332"/>
                      <a:pt x="1751112" y="177998"/>
                      <a:pt x="1676698" y="177998"/>
                    </a:cubicBezTo>
                    <a:cubicBezTo>
                      <a:pt x="1602681" y="177998"/>
                      <a:pt x="1565672" y="148332"/>
                      <a:pt x="1565672" y="88999"/>
                    </a:cubicBezTo>
                    <a:cubicBezTo>
                      <a:pt x="1565672" y="29666"/>
                      <a:pt x="1602681" y="0"/>
                      <a:pt x="16766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600" dirty="0">
                  <a:solidFill>
                    <a:schemeClr val="bg1"/>
                  </a:solidFill>
                  <a:latin typeface="Britannic Bold" panose="020B0903060703020204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72FCBE-A557-4E01-9415-7BB3AA4B58EC}"/>
                  </a:ext>
                </a:extLst>
              </p:cNvPr>
              <p:cNvSpPr txBox="1"/>
              <p:nvPr/>
            </p:nvSpPr>
            <p:spPr>
              <a:xfrm>
                <a:off x="7398147" y="1587138"/>
                <a:ext cx="2687647" cy="442345"/>
              </a:xfrm>
              <a:custGeom>
                <a:avLst/>
                <a:gdLst/>
                <a:ahLst/>
                <a:cxnLst/>
                <a:rect l="l" t="t" r="r" b="b"/>
                <a:pathLst>
                  <a:path w="6045920" h="995065">
                    <a:moveTo>
                      <a:pt x="3544417" y="406747"/>
                    </a:moveTo>
                    <a:cubicBezTo>
                      <a:pt x="3529782" y="406747"/>
                      <a:pt x="3519141" y="410071"/>
                      <a:pt x="3512493" y="416719"/>
                    </a:cubicBezTo>
                    <a:cubicBezTo>
                      <a:pt x="3502869" y="426343"/>
                      <a:pt x="3498057" y="436935"/>
                      <a:pt x="3498057" y="448493"/>
                    </a:cubicBezTo>
                    <a:lnTo>
                      <a:pt x="3498057" y="527670"/>
                    </a:lnTo>
                    <a:lnTo>
                      <a:pt x="3588321" y="527670"/>
                    </a:lnTo>
                    <a:lnTo>
                      <a:pt x="3588321" y="453181"/>
                    </a:lnTo>
                    <a:cubicBezTo>
                      <a:pt x="3588321" y="438150"/>
                      <a:pt x="3584476" y="426194"/>
                      <a:pt x="3576787" y="417314"/>
                    </a:cubicBezTo>
                    <a:cubicBezTo>
                      <a:pt x="3569742" y="410269"/>
                      <a:pt x="3558952" y="406747"/>
                      <a:pt x="3544417" y="406747"/>
                    </a:cubicBezTo>
                    <a:close/>
                    <a:moveTo>
                      <a:pt x="1820392" y="406747"/>
                    </a:moveTo>
                    <a:cubicBezTo>
                      <a:pt x="1805757" y="406747"/>
                      <a:pt x="1795116" y="410071"/>
                      <a:pt x="1788468" y="416719"/>
                    </a:cubicBezTo>
                    <a:cubicBezTo>
                      <a:pt x="1778844" y="426343"/>
                      <a:pt x="1774032" y="436935"/>
                      <a:pt x="1774032" y="448493"/>
                    </a:cubicBezTo>
                    <a:lnTo>
                      <a:pt x="1774032" y="527670"/>
                    </a:lnTo>
                    <a:lnTo>
                      <a:pt x="1864296" y="527670"/>
                    </a:lnTo>
                    <a:lnTo>
                      <a:pt x="1864296" y="453181"/>
                    </a:lnTo>
                    <a:cubicBezTo>
                      <a:pt x="1864296" y="438150"/>
                      <a:pt x="1860452" y="426194"/>
                      <a:pt x="1852762" y="417314"/>
                    </a:cubicBezTo>
                    <a:cubicBezTo>
                      <a:pt x="1845717" y="410269"/>
                      <a:pt x="1834927" y="406747"/>
                      <a:pt x="1820392" y="406747"/>
                    </a:cubicBezTo>
                    <a:close/>
                    <a:moveTo>
                      <a:pt x="3544417" y="266179"/>
                    </a:moveTo>
                    <a:cubicBezTo>
                      <a:pt x="3605288" y="266179"/>
                      <a:pt x="3653781" y="284237"/>
                      <a:pt x="3689896" y="320352"/>
                    </a:cubicBezTo>
                    <a:cubicBezTo>
                      <a:pt x="3730080" y="360536"/>
                      <a:pt x="3750172" y="409476"/>
                      <a:pt x="3750172" y="467171"/>
                    </a:cubicBezTo>
                    <a:lnTo>
                      <a:pt x="3750172" y="663550"/>
                    </a:lnTo>
                    <a:lnTo>
                      <a:pt x="3498057" y="663550"/>
                    </a:lnTo>
                    <a:lnTo>
                      <a:pt x="3498057" y="803374"/>
                    </a:lnTo>
                    <a:cubicBezTo>
                      <a:pt x="3498057" y="820390"/>
                      <a:pt x="3502869" y="833710"/>
                      <a:pt x="3512493" y="843334"/>
                    </a:cubicBezTo>
                    <a:cubicBezTo>
                      <a:pt x="3519935" y="850825"/>
                      <a:pt x="3530576" y="854571"/>
                      <a:pt x="3544417" y="854571"/>
                    </a:cubicBezTo>
                    <a:cubicBezTo>
                      <a:pt x="3558159" y="854571"/>
                      <a:pt x="3568353" y="851222"/>
                      <a:pt x="3575001" y="844525"/>
                    </a:cubicBezTo>
                    <a:cubicBezTo>
                      <a:pt x="3583881" y="834256"/>
                      <a:pt x="3588321" y="820539"/>
                      <a:pt x="3588321" y="803374"/>
                    </a:cubicBezTo>
                    <a:lnTo>
                      <a:pt x="3588321" y="719137"/>
                    </a:lnTo>
                    <a:lnTo>
                      <a:pt x="3750172" y="719137"/>
                    </a:lnTo>
                    <a:lnTo>
                      <a:pt x="3750172" y="793998"/>
                    </a:lnTo>
                    <a:cubicBezTo>
                      <a:pt x="3750172" y="857200"/>
                      <a:pt x="3731122" y="907851"/>
                      <a:pt x="3693022" y="945951"/>
                    </a:cubicBezTo>
                    <a:cubicBezTo>
                      <a:pt x="3663504" y="978694"/>
                      <a:pt x="3613969" y="995065"/>
                      <a:pt x="3544417" y="995065"/>
                    </a:cubicBezTo>
                    <a:cubicBezTo>
                      <a:pt x="3477990" y="995065"/>
                      <a:pt x="3427959" y="978247"/>
                      <a:pt x="3394323" y="944612"/>
                    </a:cubicBezTo>
                    <a:cubicBezTo>
                      <a:pt x="3355579" y="907703"/>
                      <a:pt x="3336206" y="857498"/>
                      <a:pt x="3336206" y="793998"/>
                    </a:cubicBezTo>
                    <a:lnTo>
                      <a:pt x="3336206" y="467171"/>
                    </a:lnTo>
                    <a:cubicBezTo>
                      <a:pt x="3336206" y="409277"/>
                      <a:pt x="3356496" y="360908"/>
                      <a:pt x="3397077" y="322064"/>
                    </a:cubicBezTo>
                    <a:cubicBezTo>
                      <a:pt x="3434334" y="284807"/>
                      <a:pt x="3483447" y="266179"/>
                      <a:pt x="3544417" y="266179"/>
                    </a:cubicBezTo>
                    <a:close/>
                    <a:moveTo>
                      <a:pt x="1820392" y="266179"/>
                    </a:moveTo>
                    <a:cubicBezTo>
                      <a:pt x="1881262" y="266179"/>
                      <a:pt x="1929755" y="284237"/>
                      <a:pt x="1965871" y="320352"/>
                    </a:cubicBezTo>
                    <a:cubicBezTo>
                      <a:pt x="2006055" y="360536"/>
                      <a:pt x="2026146" y="409476"/>
                      <a:pt x="2026146" y="467171"/>
                    </a:cubicBezTo>
                    <a:lnTo>
                      <a:pt x="2026146" y="663550"/>
                    </a:lnTo>
                    <a:lnTo>
                      <a:pt x="1774032" y="663550"/>
                    </a:lnTo>
                    <a:lnTo>
                      <a:pt x="1774032" y="803374"/>
                    </a:lnTo>
                    <a:cubicBezTo>
                      <a:pt x="1774032" y="820390"/>
                      <a:pt x="1778844" y="833710"/>
                      <a:pt x="1788468" y="843334"/>
                    </a:cubicBezTo>
                    <a:cubicBezTo>
                      <a:pt x="1795910" y="850825"/>
                      <a:pt x="1806551" y="854571"/>
                      <a:pt x="1820392" y="854571"/>
                    </a:cubicBezTo>
                    <a:cubicBezTo>
                      <a:pt x="1834133" y="854571"/>
                      <a:pt x="1844328" y="851222"/>
                      <a:pt x="1850976" y="844525"/>
                    </a:cubicBezTo>
                    <a:cubicBezTo>
                      <a:pt x="1859856" y="834256"/>
                      <a:pt x="1864296" y="820539"/>
                      <a:pt x="1864296" y="803374"/>
                    </a:cubicBezTo>
                    <a:lnTo>
                      <a:pt x="1864296" y="719137"/>
                    </a:lnTo>
                    <a:lnTo>
                      <a:pt x="2026146" y="719137"/>
                    </a:lnTo>
                    <a:lnTo>
                      <a:pt x="2026146" y="793998"/>
                    </a:lnTo>
                    <a:cubicBezTo>
                      <a:pt x="2026146" y="857200"/>
                      <a:pt x="2007096" y="907851"/>
                      <a:pt x="1968996" y="945951"/>
                    </a:cubicBezTo>
                    <a:cubicBezTo>
                      <a:pt x="1939479" y="978694"/>
                      <a:pt x="1889944" y="995065"/>
                      <a:pt x="1820392" y="995065"/>
                    </a:cubicBezTo>
                    <a:cubicBezTo>
                      <a:pt x="1753965" y="995065"/>
                      <a:pt x="1703934" y="978247"/>
                      <a:pt x="1670299" y="944612"/>
                    </a:cubicBezTo>
                    <a:cubicBezTo>
                      <a:pt x="1631554" y="907703"/>
                      <a:pt x="1612181" y="857498"/>
                      <a:pt x="1612181" y="793998"/>
                    </a:cubicBezTo>
                    <a:lnTo>
                      <a:pt x="1612181" y="467171"/>
                    </a:lnTo>
                    <a:cubicBezTo>
                      <a:pt x="1612181" y="409277"/>
                      <a:pt x="1632472" y="360908"/>
                      <a:pt x="1673052" y="322064"/>
                    </a:cubicBezTo>
                    <a:cubicBezTo>
                      <a:pt x="1710309" y="284807"/>
                      <a:pt x="1759422" y="266179"/>
                      <a:pt x="1820392" y="266179"/>
                    </a:cubicBezTo>
                    <a:close/>
                    <a:moveTo>
                      <a:pt x="3033639" y="261491"/>
                    </a:moveTo>
                    <a:cubicBezTo>
                      <a:pt x="3078932" y="261491"/>
                      <a:pt x="3113410" y="273347"/>
                      <a:pt x="3137074" y="297061"/>
                    </a:cubicBezTo>
                    <a:cubicBezTo>
                      <a:pt x="3167931" y="327868"/>
                      <a:pt x="3183360" y="367457"/>
                      <a:pt x="3183360" y="415826"/>
                    </a:cubicBezTo>
                    <a:lnTo>
                      <a:pt x="3183360" y="985763"/>
                    </a:lnTo>
                    <a:lnTo>
                      <a:pt x="3021509" y="985763"/>
                    </a:lnTo>
                    <a:lnTo>
                      <a:pt x="3021509" y="420439"/>
                    </a:lnTo>
                    <a:cubicBezTo>
                      <a:pt x="3021509" y="408136"/>
                      <a:pt x="3020566" y="400670"/>
                      <a:pt x="3018681" y="398041"/>
                    </a:cubicBezTo>
                    <a:cubicBezTo>
                      <a:pt x="3012034" y="391393"/>
                      <a:pt x="3003005" y="388069"/>
                      <a:pt x="2991594" y="388069"/>
                    </a:cubicBezTo>
                    <a:cubicBezTo>
                      <a:pt x="2967633" y="388069"/>
                      <a:pt x="2944391" y="399331"/>
                      <a:pt x="2921869" y="421853"/>
                    </a:cubicBezTo>
                    <a:lnTo>
                      <a:pt x="2921869" y="985763"/>
                    </a:lnTo>
                    <a:lnTo>
                      <a:pt x="2760018" y="985763"/>
                    </a:lnTo>
                    <a:lnTo>
                      <a:pt x="2760018" y="270867"/>
                    </a:lnTo>
                    <a:lnTo>
                      <a:pt x="2921869" y="270867"/>
                    </a:lnTo>
                    <a:lnTo>
                      <a:pt x="2921869" y="298772"/>
                    </a:lnTo>
                    <a:cubicBezTo>
                      <a:pt x="2952379" y="273918"/>
                      <a:pt x="2989635" y="261491"/>
                      <a:pt x="3033639" y="261491"/>
                    </a:cubicBezTo>
                    <a:close/>
                    <a:moveTo>
                      <a:pt x="2578969" y="261491"/>
                    </a:moveTo>
                    <a:lnTo>
                      <a:pt x="2578969" y="411435"/>
                    </a:lnTo>
                    <a:cubicBezTo>
                      <a:pt x="2495774" y="411435"/>
                      <a:pt x="2427288" y="441151"/>
                      <a:pt x="2373512" y="500583"/>
                    </a:cubicBezTo>
                    <a:lnTo>
                      <a:pt x="2373512" y="985763"/>
                    </a:lnTo>
                    <a:lnTo>
                      <a:pt x="2211661" y="985763"/>
                    </a:lnTo>
                    <a:lnTo>
                      <a:pt x="2211661" y="270867"/>
                    </a:lnTo>
                    <a:lnTo>
                      <a:pt x="2373512" y="270867"/>
                    </a:lnTo>
                    <a:lnTo>
                      <a:pt x="2373512" y="350118"/>
                    </a:lnTo>
                    <a:cubicBezTo>
                      <a:pt x="2414886" y="291033"/>
                      <a:pt x="2483371" y="261491"/>
                      <a:pt x="2578969" y="261491"/>
                    </a:cubicBezTo>
                    <a:close/>
                    <a:moveTo>
                      <a:pt x="728589" y="261491"/>
                    </a:moveTo>
                    <a:cubicBezTo>
                      <a:pt x="773882" y="261491"/>
                      <a:pt x="808360" y="273347"/>
                      <a:pt x="832024" y="297061"/>
                    </a:cubicBezTo>
                    <a:cubicBezTo>
                      <a:pt x="862881" y="327868"/>
                      <a:pt x="878310" y="367457"/>
                      <a:pt x="878310" y="415826"/>
                    </a:cubicBezTo>
                    <a:lnTo>
                      <a:pt x="878310" y="985763"/>
                    </a:lnTo>
                    <a:lnTo>
                      <a:pt x="716459" y="985763"/>
                    </a:lnTo>
                    <a:lnTo>
                      <a:pt x="716459" y="420439"/>
                    </a:lnTo>
                    <a:cubicBezTo>
                      <a:pt x="716459" y="408136"/>
                      <a:pt x="715517" y="400670"/>
                      <a:pt x="713631" y="398041"/>
                    </a:cubicBezTo>
                    <a:cubicBezTo>
                      <a:pt x="706984" y="391393"/>
                      <a:pt x="697955" y="388069"/>
                      <a:pt x="686545" y="388069"/>
                    </a:cubicBezTo>
                    <a:cubicBezTo>
                      <a:pt x="662583" y="388069"/>
                      <a:pt x="639341" y="399331"/>
                      <a:pt x="616819" y="421853"/>
                    </a:cubicBezTo>
                    <a:lnTo>
                      <a:pt x="616819" y="985763"/>
                    </a:lnTo>
                    <a:lnTo>
                      <a:pt x="454968" y="985763"/>
                    </a:lnTo>
                    <a:lnTo>
                      <a:pt x="454968" y="270867"/>
                    </a:lnTo>
                    <a:lnTo>
                      <a:pt x="616819" y="270867"/>
                    </a:lnTo>
                    <a:lnTo>
                      <a:pt x="616819" y="298772"/>
                    </a:lnTo>
                    <a:cubicBezTo>
                      <a:pt x="647328" y="273918"/>
                      <a:pt x="684585" y="261491"/>
                      <a:pt x="728589" y="261491"/>
                    </a:cubicBezTo>
                    <a:close/>
                    <a:moveTo>
                      <a:pt x="5276702" y="145256"/>
                    </a:moveTo>
                    <a:cubicBezTo>
                      <a:pt x="5243364" y="145256"/>
                      <a:pt x="5217145" y="154806"/>
                      <a:pt x="5198046" y="173906"/>
                    </a:cubicBezTo>
                    <a:cubicBezTo>
                      <a:pt x="5179095" y="192856"/>
                      <a:pt x="5169620" y="219001"/>
                      <a:pt x="5169620" y="252338"/>
                    </a:cubicBezTo>
                    <a:lnTo>
                      <a:pt x="5169620" y="737964"/>
                    </a:lnTo>
                    <a:cubicBezTo>
                      <a:pt x="5169620" y="776808"/>
                      <a:pt x="5177533" y="804168"/>
                      <a:pt x="5193358" y="820043"/>
                    </a:cubicBezTo>
                    <a:cubicBezTo>
                      <a:pt x="5213301" y="839936"/>
                      <a:pt x="5241082" y="849883"/>
                      <a:pt x="5276702" y="849883"/>
                    </a:cubicBezTo>
                    <a:cubicBezTo>
                      <a:pt x="5312222" y="849883"/>
                      <a:pt x="5339284" y="840581"/>
                      <a:pt x="5357887" y="821978"/>
                    </a:cubicBezTo>
                    <a:cubicBezTo>
                      <a:pt x="5373514" y="804813"/>
                      <a:pt x="5381328" y="776808"/>
                      <a:pt x="5381328" y="737964"/>
                    </a:cubicBezTo>
                    <a:lnTo>
                      <a:pt x="5381328" y="252338"/>
                    </a:lnTo>
                    <a:cubicBezTo>
                      <a:pt x="5381328" y="215825"/>
                      <a:pt x="5373886" y="189408"/>
                      <a:pt x="5359004" y="173087"/>
                    </a:cubicBezTo>
                    <a:cubicBezTo>
                      <a:pt x="5340449" y="154533"/>
                      <a:pt x="5313016" y="145256"/>
                      <a:pt x="5276702" y="145256"/>
                    </a:cubicBezTo>
                    <a:close/>
                    <a:moveTo>
                      <a:pt x="5900887" y="9376"/>
                    </a:moveTo>
                    <a:lnTo>
                      <a:pt x="6017866" y="9376"/>
                    </a:lnTo>
                    <a:lnTo>
                      <a:pt x="6017866" y="156939"/>
                    </a:lnTo>
                    <a:lnTo>
                      <a:pt x="5952232" y="156939"/>
                    </a:lnTo>
                    <a:cubicBezTo>
                      <a:pt x="5930603" y="156939"/>
                      <a:pt x="5919788" y="166960"/>
                      <a:pt x="5919788" y="187002"/>
                    </a:cubicBezTo>
                    <a:lnTo>
                      <a:pt x="5919788" y="270867"/>
                    </a:lnTo>
                    <a:lnTo>
                      <a:pt x="6045920" y="270867"/>
                    </a:lnTo>
                    <a:lnTo>
                      <a:pt x="6045920" y="418430"/>
                    </a:lnTo>
                    <a:lnTo>
                      <a:pt x="5919788" y="418430"/>
                    </a:lnTo>
                    <a:lnTo>
                      <a:pt x="5919788" y="985763"/>
                    </a:lnTo>
                    <a:lnTo>
                      <a:pt x="5757937" y="985763"/>
                    </a:lnTo>
                    <a:lnTo>
                      <a:pt x="5757937" y="418430"/>
                    </a:lnTo>
                    <a:lnTo>
                      <a:pt x="5662464" y="418430"/>
                    </a:lnTo>
                    <a:lnTo>
                      <a:pt x="5662464" y="270867"/>
                    </a:lnTo>
                    <a:lnTo>
                      <a:pt x="5757937" y="270867"/>
                    </a:lnTo>
                    <a:lnTo>
                      <a:pt x="5757937" y="144959"/>
                    </a:lnTo>
                    <a:cubicBezTo>
                      <a:pt x="5757937" y="54570"/>
                      <a:pt x="5805587" y="9376"/>
                      <a:pt x="5900887" y="9376"/>
                    </a:cubicBezTo>
                    <a:close/>
                    <a:moveTo>
                      <a:pt x="4033912" y="9376"/>
                    </a:moveTo>
                    <a:lnTo>
                      <a:pt x="4195763" y="9376"/>
                    </a:lnTo>
                    <a:lnTo>
                      <a:pt x="4195763" y="270867"/>
                    </a:lnTo>
                    <a:lnTo>
                      <a:pt x="4303217" y="270867"/>
                    </a:lnTo>
                    <a:lnTo>
                      <a:pt x="4303217" y="418430"/>
                    </a:lnTo>
                    <a:lnTo>
                      <a:pt x="4195763" y="418430"/>
                    </a:lnTo>
                    <a:lnTo>
                      <a:pt x="4195763" y="826740"/>
                    </a:lnTo>
                    <a:cubicBezTo>
                      <a:pt x="4195763" y="842169"/>
                      <a:pt x="4200352" y="849883"/>
                      <a:pt x="4209530" y="849883"/>
                    </a:cubicBezTo>
                    <a:lnTo>
                      <a:pt x="4293841" y="849883"/>
                    </a:lnTo>
                    <a:lnTo>
                      <a:pt x="4293841" y="985763"/>
                    </a:lnTo>
                    <a:lnTo>
                      <a:pt x="4144120" y="985763"/>
                    </a:lnTo>
                    <a:cubicBezTo>
                      <a:pt x="4070648" y="985763"/>
                      <a:pt x="4033912" y="948308"/>
                      <a:pt x="4033912" y="873398"/>
                    </a:cubicBezTo>
                    <a:lnTo>
                      <a:pt x="4033912" y="418430"/>
                    </a:lnTo>
                    <a:lnTo>
                      <a:pt x="3933751" y="418430"/>
                    </a:lnTo>
                    <a:lnTo>
                      <a:pt x="3933751" y="270867"/>
                    </a:lnTo>
                    <a:lnTo>
                      <a:pt x="4033912" y="270867"/>
                    </a:lnTo>
                    <a:close/>
                    <a:moveTo>
                      <a:pt x="1147837" y="9376"/>
                    </a:moveTo>
                    <a:lnTo>
                      <a:pt x="1309688" y="9376"/>
                    </a:lnTo>
                    <a:lnTo>
                      <a:pt x="1309688" y="270867"/>
                    </a:lnTo>
                    <a:lnTo>
                      <a:pt x="1417142" y="270867"/>
                    </a:lnTo>
                    <a:lnTo>
                      <a:pt x="1417142" y="418430"/>
                    </a:lnTo>
                    <a:lnTo>
                      <a:pt x="1309688" y="418430"/>
                    </a:lnTo>
                    <a:lnTo>
                      <a:pt x="1309688" y="826740"/>
                    </a:lnTo>
                    <a:cubicBezTo>
                      <a:pt x="1309688" y="842169"/>
                      <a:pt x="1314277" y="849883"/>
                      <a:pt x="1323455" y="849883"/>
                    </a:cubicBezTo>
                    <a:lnTo>
                      <a:pt x="1407766" y="849883"/>
                    </a:lnTo>
                    <a:lnTo>
                      <a:pt x="1407766" y="985763"/>
                    </a:lnTo>
                    <a:lnTo>
                      <a:pt x="1258044" y="985763"/>
                    </a:lnTo>
                    <a:cubicBezTo>
                      <a:pt x="1184573" y="985763"/>
                      <a:pt x="1147837" y="948308"/>
                      <a:pt x="1147837" y="873398"/>
                    </a:cubicBezTo>
                    <a:lnTo>
                      <a:pt x="1147837" y="418430"/>
                    </a:lnTo>
                    <a:lnTo>
                      <a:pt x="1047676" y="418430"/>
                    </a:lnTo>
                    <a:lnTo>
                      <a:pt x="1047676" y="270867"/>
                    </a:lnTo>
                    <a:lnTo>
                      <a:pt x="1147837" y="270867"/>
                    </a:lnTo>
                    <a:close/>
                    <a:moveTo>
                      <a:pt x="0" y="9376"/>
                    </a:moveTo>
                    <a:lnTo>
                      <a:pt x="161851" y="9376"/>
                    </a:lnTo>
                    <a:lnTo>
                      <a:pt x="161851" y="985763"/>
                    </a:lnTo>
                    <a:lnTo>
                      <a:pt x="0" y="985763"/>
                    </a:lnTo>
                    <a:close/>
                    <a:moveTo>
                      <a:pt x="5276702" y="0"/>
                    </a:moveTo>
                    <a:cubicBezTo>
                      <a:pt x="5356225" y="0"/>
                      <a:pt x="5420296" y="24309"/>
                      <a:pt x="5468913" y="72926"/>
                    </a:cubicBezTo>
                    <a:cubicBezTo>
                      <a:pt x="5518423" y="122436"/>
                      <a:pt x="5543178" y="185365"/>
                      <a:pt x="5543178" y="261714"/>
                    </a:cubicBezTo>
                    <a:lnTo>
                      <a:pt x="5543178" y="728662"/>
                    </a:lnTo>
                    <a:cubicBezTo>
                      <a:pt x="5543178" y="810518"/>
                      <a:pt x="5518423" y="876201"/>
                      <a:pt x="5468913" y="925711"/>
                    </a:cubicBezTo>
                    <a:cubicBezTo>
                      <a:pt x="5422628" y="971947"/>
                      <a:pt x="5358557" y="995065"/>
                      <a:pt x="5276702" y="995065"/>
                    </a:cubicBezTo>
                    <a:cubicBezTo>
                      <a:pt x="5194747" y="995065"/>
                      <a:pt x="5130701" y="972021"/>
                      <a:pt x="5084564" y="925934"/>
                    </a:cubicBezTo>
                    <a:cubicBezTo>
                      <a:pt x="5033368" y="876523"/>
                      <a:pt x="5007769" y="810766"/>
                      <a:pt x="5007769" y="728662"/>
                    </a:cubicBezTo>
                    <a:lnTo>
                      <a:pt x="5007769" y="261714"/>
                    </a:lnTo>
                    <a:cubicBezTo>
                      <a:pt x="5007769" y="182041"/>
                      <a:pt x="5032598" y="118244"/>
                      <a:pt x="5082258" y="70321"/>
                    </a:cubicBezTo>
                    <a:cubicBezTo>
                      <a:pt x="5129138" y="23440"/>
                      <a:pt x="5193953" y="0"/>
                      <a:pt x="52767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600" b="1" spc="-300" dirty="0">
                  <a:solidFill>
                    <a:schemeClr val="bg1"/>
                  </a:solidFill>
                  <a:latin typeface="HGGothicE" panose="020B0909000000000000" pitchFamily="49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15A29-3396-4D3F-9425-3F9111ABB088}"/>
              </a:ext>
            </a:extLst>
          </p:cNvPr>
          <p:cNvGrpSpPr/>
          <p:nvPr/>
        </p:nvGrpSpPr>
        <p:grpSpPr>
          <a:xfrm>
            <a:off x="10783398" y="6028886"/>
            <a:ext cx="1000609" cy="465288"/>
            <a:chOff x="7729280" y="2195997"/>
            <a:chExt cx="2143740" cy="99684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853A17-122A-4352-A01A-3E2A6C0D6560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46EC746-5631-4F11-A474-E2C8BFAC1961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 advTm="7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 advTm="5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팀원 소개 </a:t>
            </a:r>
            <a:r>
              <a:rPr lang="ko-KR" alt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뿝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440384" y="1759463"/>
            <a:ext cx="3179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박종관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ko-KR" altLang="en-US" dirty="0">
                <a:solidFill>
                  <a:schemeClr val="bg1"/>
                </a:solidFill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이은준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01932" y="4504174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응애</a:t>
            </a:r>
            <a:r>
              <a:rPr lang="ko-KR" altLang="en-US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저희 팀 </a:t>
            </a:r>
            <a:r>
              <a:rPr lang="ko-KR" altLang="en-US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잘봐주세요</a:t>
            </a:r>
            <a:endParaRPr lang="en-US" altLang="ko-KR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 advTm="12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3CA618F-09DB-4DC7-845C-1EFF69150D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90" t="1280" r="30890" b="35432"/>
          <a:stretch/>
        </p:blipFill>
        <p:spPr>
          <a:xfrm>
            <a:off x="4847861" y="4558"/>
            <a:ext cx="7344139" cy="686360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64619-59D8-4BC7-A952-325E2AD05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335" t="-50104" r="2335" b="50104"/>
          <a:stretch/>
        </p:blipFill>
        <p:spPr>
          <a:xfrm>
            <a:off x="-1933113" y="-6799336"/>
            <a:ext cx="7442660" cy="13652778"/>
          </a:xfrm>
          <a:prstGeom prst="snip2Diag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847861" y="0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강남 기업 회사원</a:t>
            </a:r>
            <a:endParaRPr lang="en-US" altLang="ko-KR" dirty="0"/>
          </a:p>
          <a:p>
            <a:pPr algn="ctr"/>
            <a:r>
              <a:rPr lang="en-US" altLang="ko-KR" dirty="0"/>
              <a:t>A</a:t>
            </a:r>
            <a:r>
              <a:rPr lang="ko-KR" altLang="en-US" dirty="0"/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500627" y="4273694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유명 프리랜서</a:t>
            </a:r>
            <a:endParaRPr lang="en-US" altLang="ko-KR" dirty="0"/>
          </a:p>
          <a:p>
            <a:pPr algn="ctr"/>
            <a:r>
              <a:rPr lang="en-US" altLang="ko-KR" dirty="0"/>
              <a:t>B</a:t>
            </a:r>
            <a:r>
              <a:rPr lang="ko-KR" altLang="en-US" dirty="0"/>
              <a:t>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60235-950F-4701-B242-F8FF417031D8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6A68F2-1D2F-4669-939E-16A6C661E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053"/>
            <a:ext cx="6858000" cy="68580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 advTm="193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38670" y="757180"/>
            <a:ext cx="4158717" cy="1135579"/>
            <a:chOff x="2898066" y="439125"/>
            <a:chExt cx="4158717" cy="11355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442BDF1-CEE2-4F3E-81B4-1FF8858D41F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F1E8A-B939-4C48-B657-DC9B30643A2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감염이 유동인구와 관련이 있는지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- </a:t>
                </a: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현상에 관해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C43BF4-0643-4C68-A841-BECA7B930C64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주제 선정 이유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757180"/>
            <a:ext cx="4158717" cy="1135579"/>
            <a:chOff x="2898066" y="439125"/>
            <a:chExt cx="4158717" cy="113557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4400E63-7CF2-42AC-8806-617256EB691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780D95-D665-4DC4-AA0D-8A329F59CF8F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서울시 대중교통 이용 현황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 감염률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514232-7223-4172-8340-C5D1ABEC2389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데이터 분석 내용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609314"/>
            <a:ext cx="4158717" cy="1135579"/>
            <a:chOff x="2898066" y="439125"/>
            <a:chExt cx="4158717" cy="113557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55FB79-F8E4-4F18-8080-3DE24CCA804D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1CCF40-D437-40D9-845C-B0B4168CD5B4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코로나와 대중교통의 연관성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출퇴근길 밀집 현상 해소 대책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A90938-346C-4188-8DD4-C58ECAFEBDF8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제안 도출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609314"/>
            <a:ext cx="4158717" cy="1135579"/>
            <a:chOff x="2898066" y="439125"/>
            <a:chExt cx="4158717" cy="113557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53625-75B9-4F6F-8850-21FD51A3F8C2}"/>
                </a:ext>
              </a:extLst>
            </p:cNvPr>
            <p:cNvGrpSpPr/>
            <p:nvPr/>
          </p:nvGrpSpPr>
          <p:grpSpPr>
            <a:xfrm>
              <a:off x="3957767" y="439125"/>
              <a:ext cx="3099016" cy="886162"/>
              <a:chOff x="3957767" y="480793"/>
              <a:chExt cx="3099016" cy="8861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1ECB12-E601-4E39-856B-9716D8F9596D}"/>
                  </a:ext>
                </a:extLst>
              </p:cNvPr>
              <p:cNvSpPr txBox="1"/>
              <p:nvPr/>
            </p:nvSpPr>
            <p:spPr>
              <a:xfrm>
                <a:off x="3957767" y="905290"/>
                <a:ext cx="3099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제안 </a:t>
                </a:r>
                <a:r>
                  <a:rPr lang="ko-KR" altLang="en-US" sz="1200" dirty="0" err="1">
                    <a:solidFill>
                      <a:schemeClr val="bg1"/>
                    </a:solidFill>
                    <a:cs typeface="Arial" pitchFamily="34" charset="0"/>
                  </a:rPr>
                  <a:t>기대점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200" dirty="0">
                    <a:solidFill>
                      <a:schemeClr val="bg1"/>
                    </a:solidFill>
                    <a:cs typeface="Arial" pitchFamily="34" charset="0"/>
                  </a:rPr>
                  <a:t>자기 반성과 후기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D192CB-9424-40A2-9527-742654B8485C}"/>
                  </a:ext>
                </a:extLst>
              </p:cNvPr>
              <p:cNvSpPr txBox="1"/>
              <p:nvPr/>
            </p:nvSpPr>
            <p:spPr>
              <a:xfrm>
                <a:off x="3957767" y="480793"/>
                <a:ext cx="3099016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700" b="1" dirty="0">
                    <a:solidFill>
                      <a:schemeClr val="bg1"/>
                    </a:solidFill>
                    <a:cs typeface="Arial" pitchFamily="34" charset="0"/>
                  </a:rPr>
                  <a:t>총정리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62">
        <p:fade/>
      </p:transition>
    </mc:Choice>
    <mc:Fallback>
      <p:transition spd="med" advTm="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  <a:p>
            <a:pPr algn="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Anton" pitchFamily="2" charset="0"/>
              </a:rPr>
              <a:t>https://www.worldometers.info/coronavirus/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886">
        <p159:morph option="byObject"/>
      </p:transition>
    </mc:Choice>
    <mc:Fallback>
      <p:transition spd="slow" advTm="48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1" y="17009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44">
        <p159:morph option="byObject"/>
      </p:transition>
    </mc:Choice>
    <mc:Fallback>
      <p:transition spd="slow" advTm="1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대중교통과 </a:t>
            </a:r>
            <a:r>
              <a:rPr lang="en-US" altLang="ko-KR" dirty="0"/>
              <a:t>COVID-19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45289" y="1296326"/>
            <a:ext cx="1051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과연 출퇴근길 대중교통 이용이 코로나에 영향을 미쳤을까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COVID-19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55654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>
                <a:solidFill>
                  <a:schemeClr val="bg1"/>
                </a:solidFill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08">
        <p159:morph option="byObject"/>
      </p:transition>
    </mc:Choice>
    <mc:Fallback>
      <p:transition spd="slow" advTm="2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실행 계획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7" y="1788204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사용한 기술들 들어갈 자리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810431" y="5014332"/>
            <a:ext cx="2738140" cy="531950"/>
            <a:chOff x="302738" y="4417056"/>
            <a:chExt cx="2851594" cy="531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응애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810431" y="1846690"/>
            <a:ext cx="2738140" cy="531950"/>
            <a:chOff x="302738" y="4417056"/>
            <a:chExt cx="2851594" cy="531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 출처 자리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8686367" y="5014332"/>
            <a:ext cx="2738140" cy="531950"/>
            <a:chOff x="302738" y="4417056"/>
            <a:chExt cx="2851594" cy="531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나 아가 발표자</a:t>
              </a: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EE026C5E-DE8A-4BD5-A40C-2A66F74EC42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Trapezoid 22">
            <a:extLst>
              <a:ext uri="{FF2B5EF4-FFF2-40B4-BE49-F238E27FC236}">
                <a16:creationId xmlns:a16="http://schemas.microsoft.com/office/drawing/2014/main" id="{5858EEDD-2A69-4DB8-88F9-91C6F9EDFDF1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7E016670-E962-40AD-8CF5-A195CFF6E36D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96">
        <p159:morph option="byObject"/>
      </p:transition>
    </mc:Choice>
    <mc:Fallback>
      <p:transition spd="slow" advTm="1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622</Words>
  <Application>Microsoft Office PowerPoint</Application>
  <PresentationFormat>와이드스크린</PresentationFormat>
  <Paragraphs>202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HGGothicE</vt:lpstr>
      <vt:lpstr>스웨거 TTF</vt:lpstr>
      <vt:lpstr>여기어때 잘난체</vt:lpstr>
      <vt:lpstr>Anton</vt:lpstr>
      <vt:lpstr>Arial</vt:lpstr>
      <vt:lpstr>Britannic Bold</vt:lpstr>
      <vt:lpstr>Calibri</vt:lpstr>
      <vt:lpstr>Lobster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Dawn Stephens</cp:lastModifiedBy>
  <cp:revision>132</cp:revision>
  <dcterms:created xsi:type="dcterms:W3CDTF">2020-01-20T05:08:25Z</dcterms:created>
  <dcterms:modified xsi:type="dcterms:W3CDTF">2022-11-26T14:03:55Z</dcterms:modified>
</cp:coreProperties>
</file>